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6FFF40-39EB-9044-9BAF-8BC7060B8C12}" v="23" dt="2023-10-10T20:38:59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52"/>
    <p:restoredTop sz="96327"/>
  </p:normalViewPr>
  <p:slideViewPr>
    <p:cSldViewPr snapToGrid="0">
      <p:cViewPr varScale="1">
        <p:scale>
          <a:sx n="128" d="100"/>
          <a:sy n="128" d="100"/>
        </p:scale>
        <p:origin x="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Tuesday, October 10,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9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Tuesday, October 10,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9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Tuesday, October 10,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4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Tuesday, October 10,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9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E809929-0719-4517-94D6-FDF7F99E70F6}" type="datetime2">
              <a:rPr lang="en-US" smtClean="0"/>
              <a:t>Tuesday, October 10,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/>
              <a:t>Sample Footer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1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Tuesday, October 10,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0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October 10,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825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Tuesday, October 10,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032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Tuesday, October 10,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2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Tuesday, October 10,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Tuesday, October 10, 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2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46CB39B-5F4C-4A7E-9BE3-AAFD45576D16}" type="datetime2">
              <a:rPr lang="en-US" smtClean="0"/>
              <a:t>Tuesday, October 10,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0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5C28659E-412C-4600-B45E-BAE370BC2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82" descr="A blue and white curved wall&#10;&#10;Description automatically generated with medium confidence">
            <a:extLst>
              <a:ext uri="{FF2B5EF4-FFF2-40B4-BE49-F238E27FC236}">
                <a16:creationId xmlns:a16="http://schemas.microsoft.com/office/drawing/2014/main" id="{267F0E1B-0B22-F6AC-C481-6F880F8187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AE95896B-6905-4618-A7DF-DED8A61FB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748BD8C-4984-4138-94CA-2DC5F39DC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1CECEC-FBDC-CCF6-7D07-94BF58C55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Cowboy Lessons in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741F4-9287-4C01-3660-6A261AB7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My Leadership Journey as a Spaz</a:t>
            </a:r>
          </a:p>
        </p:txBody>
      </p:sp>
    </p:spTree>
    <p:extLst>
      <p:ext uri="{BB962C8B-B14F-4D97-AF65-F5344CB8AC3E}">
        <p14:creationId xmlns:p14="http://schemas.microsoft.com/office/powerpoint/2010/main" val="181107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94A8-5A9B-AE54-B05B-9391964A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Care.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F8CE-BD23-B82C-A7D0-B49C77826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6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94A8-5A9B-AE54-B05B-9391964A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Value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F8CE-BD23-B82C-A7D0-B49C77826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Provide it.  Seek it in others.  Acknowledge it to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678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94A8-5A9B-AE54-B05B-9391964A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Ask not what Sheridan can do for you, ask what </a:t>
            </a:r>
            <a:r>
              <a:rPr lang="en-US" sz="9800" u="sng" dirty="0"/>
              <a:t>you</a:t>
            </a:r>
            <a:r>
              <a:rPr lang="en-US" dirty="0"/>
              <a:t> can do for Sheridan!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F8CE-BD23-B82C-A7D0-B49C77826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237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94A8-5A9B-AE54-B05B-9391964A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F8CE-BD23-B82C-A7D0-B49C77826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56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94A8-5A9B-AE54-B05B-9391964A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Animals Don’t Read Belt Buckles.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F8CE-BD23-B82C-A7D0-B49C77826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274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94A8-5A9B-AE54-B05B-9391964A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Surround Yourself with People who are more intelligent than you.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F8CE-BD23-B82C-A7D0-B49C77826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That’s why I hang out with Roger St Clair</a:t>
            </a:r>
            <a:r>
              <a:rPr lang="en-US" sz="3200" dirty="0">
                <a:sym typeface="Wingdings" pitchFamily="2" charset="2"/>
              </a:rPr>
              <a:t>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6232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94A8-5A9B-AE54-B05B-9391964A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Listen more than you speak.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F8CE-BD23-B82C-A7D0-B49C77826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2642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94A8-5A9B-AE54-B05B-9391964A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Don’t project your expectations that you have for yourself on to others.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F8CE-BD23-B82C-A7D0-B49C77826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7535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94A8-5A9B-AE54-B05B-9391964A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Encourage discussion and respectful discourse.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F8CE-BD23-B82C-A7D0-B49C77826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7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94A8-5A9B-AE54-B05B-9391964A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Learn to delegate.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F8CE-BD23-B82C-A7D0-B49C77826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Don’t be a control freak!</a:t>
            </a:r>
          </a:p>
        </p:txBody>
      </p:sp>
    </p:spTree>
    <p:extLst>
      <p:ext uri="{BB962C8B-B14F-4D97-AF65-F5344CB8AC3E}">
        <p14:creationId xmlns:p14="http://schemas.microsoft.com/office/powerpoint/2010/main" val="231132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94A8-5A9B-AE54-B05B-9391964A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Treat others as you want to be treated.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F8CE-BD23-B82C-A7D0-B49C77826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0905" y="5218839"/>
            <a:ext cx="9052560" cy="1066800"/>
          </a:xfrm>
        </p:spPr>
        <p:txBody>
          <a:bodyPr>
            <a:normAutofit/>
          </a:bodyPr>
          <a:lstStyle/>
          <a:p>
            <a:r>
              <a:rPr lang="en-US" sz="2800" dirty="0"/>
              <a:t>Treat others as they want to be treated.</a:t>
            </a:r>
          </a:p>
        </p:txBody>
      </p:sp>
    </p:spTree>
    <p:extLst>
      <p:ext uri="{BB962C8B-B14F-4D97-AF65-F5344CB8AC3E}">
        <p14:creationId xmlns:p14="http://schemas.microsoft.com/office/powerpoint/2010/main" val="1144206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94A8-5A9B-AE54-B05B-9391964A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Be a servant leader.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5F8CE-BD23-B82C-A7D0-B49C77826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18312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{5E66AEC6-8305-6947-ABC7-3CF6A2E40991}tf10001070</Template>
  <TotalTime>1528</TotalTime>
  <Words>131</Words>
  <Application>Microsoft Macintosh PowerPoint</Application>
  <PresentationFormat>Widescreen</PresentationFormat>
  <Paragraphs>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Rockwell</vt:lpstr>
      <vt:lpstr>Rockwell Condensed</vt:lpstr>
      <vt:lpstr>Rockwell Extra Bold</vt:lpstr>
      <vt:lpstr>Wingdings</vt:lpstr>
      <vt:lpstr>Wood Type</vt:lpstr>
      <vt:lpstr>Cowboy Lessons in Leadership</vt:lpstr>
      <vt:lpstr>Animals Don’t Read Belt Buckles.</vt:lpstr>
      <vt:lpstr>Surround Yourself with People who are more intelligent than you.</vt:lpstr>
      <vt:lpstr>Listen more than you speak.</vt:lpstr>
      <vt:lpstr>Don’t project your expectations that you have for yourself on to others.</vt:lpstr>
      <vt:lpstr>Encourage discussion and respectful discourse.</vt:lpstr>
      <vt:lpstr>Learn to delegate.</vt:lpstr>
      <vt:lpstr>Treat others as you want to be treated.</vt:lpstr>
      <vt:lpstr>Be a servant leader.</vt:lpstr>
      <vt:lpstr>Care.</vt:lpstr>
      <vt:lpstr>Value</vt:lpstr>
      <vt:lpstr>Ask not what Sheridan can do for you, ask what you can do for Sheridan!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Zane Garstad</dc:creator>
  <cp:lastModifiedBy>Zane Garstad</cp:lastModifiedBy>
  <cp:revision>1</cp:revision>
  <dcterms:created xsi:type="dcterms:W3CDTF">2023-10-09T21:28:31Z</dcterms:created>
  <dcterms:modified xsi:type="dcterms:W3CDTF">2023-10-10T22:57:21Z</dcterms:modified>
</cp:coreProperties>
</file>